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044D8-FDDF-4167-9B67-BF488CFB111A}" v="5" dt="2024-06-08T11:02:49.654"/>
    <p1510:client id="{4ECAE707-BAAA-48AC-91DB-70859544F8E6}" v="1" dt="2024-06-09T00:17:22.237"/>
    <p1510:client id="{8AA2F52D-5112-4054-919E-79311100AFA6}" v="4" dt="2024-06-08T23:56:54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9" autoAdjust="0"/>
    <p:restoredTop sz="94660"/>
  </p:normalViewPr>
  <p:slideViewPr>
    <p:cSldViewPr snapToGrid="0">
      <p:cViewPr varScale="1">
        <p:scale>
          <a:sx n="54" d="100"/>
          <a:sy n="54" d="100"/>
        </p:scale>
        <p:origin x="3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FE79F-B41D-4349-A737-72FA793E5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32F93-167C-D96C-AB90-D0EF5354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14662-08D4-4A9B-B93D-0B7D0A47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FBB5C-BB42-296C-55FD-65216C3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8B3AA-B24F-A8DF-C34D-46F1DA6E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0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0AB21-90A5-7256-0CC4-1CEDD729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7C9215-80D4-570C-BBD0-2547DBD2F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9FE93-6E7C-72AA-C0DF-E0431F98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1FA5D-20C0-FDC0-B4F9-3C254E8F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696D0-F34C-D14E-9FF7-F39EEFF4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96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312CA0-53F4-3AA0-4474-7802CF4B2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1197F0-4A02-1D9F-E510-E615BA24C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AEB1C-D648-C0CE-8D80-971098A5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4CE1-4910-FB76-DB5B-98BDFE3D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D5573-398C-2753-20AA-CE601AF6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DC1B0-E107-5074-620C-9783EA52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2F9B9-C2DE-C8C8-D342-000E4B00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F3E70-92D1-6A4D-3128-2E54FA9C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4D761-3381-3BA8-D8CC-84490F14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6E8DA-7965-6EDC-43B6-79EAF430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51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F6F7-EF2B-6250-8C4E-20DB8CDA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D035F-FE2A-1B64-53D9-95190D65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50C2E-17B9-76BE-1BB8-A0B41419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017BB-EC16-D1D8-8F81-B6056FC8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ED404-34FF-A18B-E7F9-B0C2006FA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5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76114-A71F-732C-3375-0B9BEDE3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D5556-3A66-4C69-7E5B-8FAA6B06E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EE0999-D93A-C9A8-CEC4-310D1418C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BA04B5-4AF4-0691-8280-2B74BBFA7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898FDE-78C1-9F53-9ACB-A29F7E01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E67235-3241-7A8C-33D4-49BD719D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E53B8-7AAD-BB53-E04C-DB7948BE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0A348-9939-9D66-8418-C360E1A7F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E52A8-FA67-D2D8-AECC-60C726A13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26F03E-BE3D-4C88-0391-5FF11FDD7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908AFB-9A5D-4797-DBCD-09EA8774E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7E2F9C-8CA2-D553-412F-89F6D157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19DD79-FE56-C82D-2779-27DF194D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4F76C0-AED2-B1B5-A4B6-4E2331D5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184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7A5D8-D586-BD6C-0DB5-9106423D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462CCC-0676-7D51-F82A-FCBE7034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79978F-D907-4D84-7F69-6D856C6D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2534D-F422-9BD6-F330-752D49CC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034D2B-4A7D-75F5-18E5-22C94142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0FA41A-2F53-8E1E-CEFB-440992F0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CE7642-3FD2-2D7A-085F-67CF238E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2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26B3-D8B9-4DD0-F941-8028C4E8D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48979-E90D-301A-1DB7-F22EC39C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EF5D2A-C7A1-F705-7B29-1A19F18B7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F297BB-0978-7520-6855-7594887C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09F54D-7436-8D70-0376-16B6A685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632C01-49F7-7FA3-704F-85847798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4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6A0F0-9F0E-0A20-CF4E-4A00BADE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7AA1FD-EEF9-F2DD-57BA-B87392C70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652738-8F73-5146-29DB-1794BC57E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8CB5B-0E9F-B44C-4478-5F786CB4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67BC6E-C10A-7CE3-395B-60E317B7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B8A3F-4F17-B104-55A9-D43B7F36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4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259BA9-00DA-5F02-58A7-0B21FC56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BE6565-0517-ADD7-3ABB-8205C106F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108AA-D756-1900-C327-5672D63BE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72ACEE-3893-4B3F-A7F6-53C5077F05AD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63C46E-642E-EEF7-3584-A7E634D6A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1FAB6-34DA-CD73-E59E-8407E71CC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E52085-150E-4CBA-A299-C124473D4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1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B1343-4D4B-7022-47FC-E3DDC3553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45708"/>
          </a:xfrm>
        </p:spPr>
        <p:txBody>
          <a:bodyPr>
            <a:normAutofit/>
          </a:bodyPr>
          <a:lstStyle/>
          <a:p>
            <a:r>
              <a:rPr lang="ko-KR" altLang="en-US" sz="3200" dirty="0" err="1"/>
              <a:t>캡스톤</a:t>
            </a:r>
            <a:r>
              <a:rPr lang="ko-KR" altLang="en-US" sz="3200" dirty="0"/>
              <a:t> 디자인</a:t>
            </a:r>
            <a:r>
              <a:rPr lang="en-US" altLang="ko-KR" sz="3200" dirty="0"/>
              <a:t>1 </a:t>
            </a:r>
            <a:r>
              <a:rPr lang="ko-KR" altLang="en-US" sz="3200" dirty="0"/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AD74C-78FC-249D-C542-39542A0A1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ko-KR" dirty="0"/>
              <a:t>20211883 </a:t>
            </a:r>
            <a:r>
              <a:rPr lang="ko-KR" altLang="en-US" dirty="0"/>
              <a:t>유상현</a:t>
            </a:r>
            <a:endParaRPr lang="en-US" altLang="ko-KR" dirty="0"/>
          </a:p>
          <a:p>
            <a:r>
              <a:rPr lang="en-US" altLang="ko-KR" dirty="0"/>
              <a:t>20211903 </a:t>
            </a:r>
            <a:r>
              <a:rPr lang="ko-KR" altLang="en-US" dirty="0"/>
              <a:t>한현민</a:t>
            </a:r>
            <a:endParaRPr lang="en-US" altLang="ko-KR" dirty="0"/>
          </a:p>
          <a:p>
            <a:r>
              <a:rPr lang="en-US" altLang="ko-KR" dirty="0"/>
              <a:t>20211916 </a:t>
            </a:r>
            <a:r>
              <a:rPr lang="ko-KR" altLang="en-US" dirty="0"/>
              <a:t>유규상</a:t>
            </a:r>
            <a:endParaRPr lang="en-US" altLang="ko-KR" dirty="0"/>
          </a:p>
          <a:p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 dirty="0"/>
              <a:t>김영찬 교수님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D4FBEAC-4367-9CE1-BA2C-7E9AE0EF2D32}"/>
              </a:ext>
            </a:extLst>
          </p:cNvPr>
          <p:cNvSpPr txBox="1">
            <a:spLocks/>
          </p:cNvSpPr>
          <p:nvPr/>
        </p:nvSpPr>
        <p:spPr>
          <a:xfrm>
            <a:off x="1013637" y="2197191"/>
            <a:ext cx="10164726" cy="11457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b="1" dirty="0" err="1"/>
              <a:t>스마트홈</a:t>
            </a:r>
            <a:r>
              <a:rPr lang="ko-KR" altLang="en-US" sz="5400" b="1" dirty="0"/>
              <a:t> 시스템 및 스마트 앱</a:t>
            </a:r>
          </a:p>
        </p:txBody>
      </p:sp>
    </p:spTree>
    <p:extLst>
      <p:ext uri="{BB962C8B-B14F-4D97-AF65-F5344CB8AC3E}">
        <p14:creationId xmlns:p14="http://schemas.microsoft.com/office/powerpoint/2010/main" val="374492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프로젝트 수행 중 힘들었던 점 및 좋았던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좋았던 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정기적 </a:t>
            </a:r>
            <a:r>
              <a:rPr lang="ko-KR" altLang="en-US" b="1" dirty="0"/>
              <a:t>모임을 통해 각자 </a:t>
            </a:r>
            <a:r>
              <a:rPr lang="ko-KR" altLang="en-US" b="1" dirty="0" err="1"/>
              <a:t>해야하는</a:t>
            </a:r>
            <a:r>
              <a:rPr lang="ko-KR" altLang="en-US" b="1" dirty="0"/>
              <a:t> 역할 잘 수행함</a:t>
            </a:r>
            <a:r>
              <a:rPr lang="en-US" altLang="ko-KR" b="1" dirty="0"/>
              <a:t>.</a:t>
            </a:r>
          </a:p>
          <a:p>
            <a:pPr lvl="1"/>
            <a:r>
              <a:rPr lang="ko-KR" altLang="en-US" b="1" dirty="0"/>
              <a:t>어려운 일</a:t>
            </a:r>
            <a:r>
              <a:rPr lang="ko-KR" altLang="en-US" dirty="0"/>
              <a:t>이 있을 때 </a:t>
            </a:r>
            <a:r>
              <a:rPr lang="ko-KR" altLang="en-US" b="1" dirty="0"/>
              <a:t>서로 도와 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힘들었던 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시퀀스</a:t>
            </a:r>
            <a:r>
              <a:rPr lang="en-US" altLang="ko-KR" b="1" dirty="0"/>
              <a:t>-</a:t>
            </a:r>
            <a:r>
              <a:rPr lang="ko-KR" altLang="en-US" b="1" dirty="0"/>
              <a:t>투</a:t>
            </a:r>
            <a:r>
              <a:rPr lang="en-US" altLang="ko-KR" b="1" dirty="0"/>
              <a:t>-</a:t>
            </a:r>
            <a:r>
              <a:rPr lang="ko-KR" altLang="en-US" b="1" dirty="0"/>
              <a:t>시퀀스 모델 개발</a:t>
            </a:r>
            <a:r>
              <a:rPr lang="ko-KR" altLang="en-US" dirty="0"/>
              <a:t>하기 매우 </a:t>
            </a:r>
            <a:r>
              <a:rPr lang="ko-KR" altLang="en-US" b="1" dirty="0"/>
              <a:t>어려웠음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그래도 구현 성공했고 잘 작동해서 좋았음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74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팀원들의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유상현 팀장</a:t>
            </a:r>
            <a:r>
              <a:rPr lang="en-US" altLang="ko-KR" b="1" dirty="0"/>
              <a:t>:</a:t>
            </a:r>
          </a:p>
          <a:p>
            <a:pPr lvl="1"/>
            <a:r>
              <a:rPr lang="ko-KR" altLang="en-US" dirty="0"/>
              <a:t>시퀀스 투 시퀀스 모델을 </a:t>
            </a:r>
            <a:r>
              <a:rPr lang="ko-KR" altLang="en-US" dirty="0" err="1"/>
              <a:t>어텐션</a:t>
            </a:r>
            <a:r>
              <a:rPr lang="ko-KR" altLang="en-US" dirty="0"/>
              <a:t> 기반으로 명령어 음성 인식하는 시스템 개발</a:t>
            </a:r>
            <a:endParaRPr lang="en-US" altLang="ko-KR" dirty="0"/>
          </a:p>
          <a:p>
            <a:pPr lvl="1"/>
            <a:r>
              <a:rPr lang="ko-KR" altLang="en-US" dirty="0"/>
              <a:t>외부 카메라 통한 실시간 영상을 앱에 출력하는 기능 구현</a:t>
            </a:r>
            <a:endParaRPr lang="en-US" altLang="ko-KR" dirty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통신 구현</a:t>
            </a:r>
            <a:endParaRPr lang="en-US" altLang="ko-KR" dirty="0"/>
          </a:p>
          <a:p>
            <a:r>
              <a:rPr lang="ko-KR" altLang="en-US" b="1" dirty="0"/>
              <a:t>유규상 팀원</a:t>
            </a:r>
            <a:r>
              <a:rPr lang="en-US" altLang="ko-KR" b="1" dirty="0"/>
              <a:t>:</a:t>
            </a:r>
          </a:p>
          <a:p>
            <a:pPr lvl="1"/>
            <a:r>
              <a:rPr lang="ko-KR" altLang="en-US" dirty="0"/>
              <a:t>안드로이드 앱 중 </a:t>
            </a:r>
            <a:r>
              <a:rPr lang="en-US" altLang="ko-KR" dirty="0"/>
              <a:t>TCP/IP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음성인식 외 기능 구현</a:t>
            </a:r>
            <a:endParaRPr lang="en-US" altLang="ko-KR" dirty="0"/>
          </a:p>
          <a:p>
            <a:pPr lvl="1"/>
            <a:r>
              <a:rPr lang="ko-KR" altLang="en-US" dirty="0"/>
              <a:t>미니어처 집 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422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팀원들의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한현민 팀원</a:t>
            </a:r>
            <a:r>
              <a:rPr lang="en-US" altLang="ko-KR" b="1" dirty="0"/>
              <a:t>:</a:t>
            </a:r>
          </a:p>
          <a:p>
            <a:pPr lvl="1"/>
            <a:r>
              <a:rPr lang="ko-KR" altLang="en-US" dirty="0" err="1"/>
              <a:t>라즈베리파이</a:t>
            </a:r>
            <a:r>
              <a:rPr lang="ko-KR" altLang="en-US" dirty="0"/>
              <a:t> 시스템 구현</a:t>
            </a:r>
            <a:endParaRPr lang="en-US" altLang="ko-KR" dirty="0"/>
          </a:p>
          <a:p>
            <a:pPr lvl="1"/>
            <a:r>
              <a:rPr lang="en-US" altLang="ko-KR" dirty="0"/>
              <a:t>UI</a:t>
            </a:r>
            <a:r>
              <a:rPr lang="ko-KR" altLang="en-US" dirty="0"/>
              <a:t>디자인 구현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79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90128"/>
            <a:ext cx="10515600" cy="1325563"/>
          </a:xfrm>
        </p:spPr>
        <p:txBody>
          <a:bodyPr/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시연</a:t>
            </a:r>
          </a:p>
        </p:txBody>
      </p:sp>
      <p:pic>
        <p:nvPicPr>
          <p:cNvPr id="3" name="Capstone_1_final_H264CPU_1280_AAC">
            <a:hlinkClick r:id="" action="ppaction://media"/>
            <a:extLst>
              <a:ext uri="{FF2B5EF4-FFF2-40B4-BE49-F238E27FC236}">
                <a16:creationId xmlns:a16="http://schemas.microsoft.com/office/drawing/2014/main" id="{59F63DE1-9BDA-A1A2-816F-46E52661D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132" y="794775"/>
            <a:ext cx="9750892" cy="54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9712"/>
            <a:ext cx="10515600" cy="130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800" b="1" dirty="0"/>
              <a:t>감사합니다</a:t>
            </a:r>
            <a:r>
              <a:rPr lang="en-US" altLang="ko-KR" sz="4800" b="1" dirty="0"/>
              <a:t>.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57536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6FC85-DE87-F348-296E-57AA35CB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7784"/>
            <a:ext cx="10515600" cy="1325563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43A3C-5B93-2E0E-1703-B643FF392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437"/>
            <a:ext cx="10515600" cy="4351338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ko-KR" altLang="en-US" dirty="0"/>
              <a:t>구현한 기능 및 문제해결 방법</a:t>
            </a:r>
            <a:endParaRPr lang="en-US" altLang="ko-KR" dirty="0"/>
          </a:p>
          <a:p>
            <a:r>
              <a:rPr lang="en-US" altLang="ko-KR" b="1" dirty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중간 평가의 검토의견 및 개선한 사항</a:t>
            </a:r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dirty="0"/>
              <a:t>성능 테스트 결과</a:t>
            </a:r>
            <a:endParaRPr lang="en-US" altLang="ko-KR" dirty="0"/>
          </a:p>
          <a:p>
            <a:r>
              <a:rPr lang="en-US" altLang="ko-KR" b="1" dirty="0"/>
              <a:t>5. </a:t>
            </a:r>
            <a:r>
              <a:rPr lang="ko-KR" altLang="en-US" dirty="0"/>
              <a:t>프로젝트 수행 중 힘들었던 점 및 좋았던 점</a:t>
            </a:r>
            <a:endParaRPr lang="en-US" altLang="ko-KR" dirty="0"/>
          </a:p>
          <a:p>
            <a:r>
              <a:rPr lang="en-US" altLang="ko-KR" b="1" dirty="0"/>
              <a:t>6. </a:t>
            </a:r>
            <a:r>
              <a:rPr lang="ko-KR" altLang="en-US" dirty="0"/>
              <a:t>팀원들의 역할</a:t>
            </a:r>
            <a:endParaRPr lang="en-US" altLang="ko-KR" dirty="0"/>
          </a:p>
          <a:p>
            <a:r>
              <a:rPr lang="en-US" altLang="ko-KR" b="1" dirty="0"/>
              <a:t>7. </a:t>
            </a:r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88810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제목</a:t>
            </a:r>
            <a:r>
              <a:rPr lang="en-US" altLang="ko-KR" dirty="0"/>
              <a:t>: </a:t>
            </a:r>
            <a:r>
              <a:rPr lang="ko-KR" altLang="en-US" b="1" dirty="0"/>
              <a:t>스마트 홈 시스템 및 스마트 앱</a:t>
            </a:r>
            <a:endParaRPr lang="en-US" altLang="ko-KR" b="1" dirty="0"/>
          </a:p>
          <a:p>
            <a:r>
              <a:rPr lang="ko-KR" altLang="en-US" dirty="0"/>
              <a:t>프로젝트 목표</a:t>
            </a:r>
            <a:r>
              <a:rPr lang="en-US" altLang="ko-KR" dirty="0"/>
              <a:t>: </a:t>
            </a:r>
            <a:r>
              <a:rPr lang="ko-KR" altLang="en-US" b="1" dirty="0" err="1"/>
              <a:t>라즈베리파이</a:t>
            </a:r>
            <a:r>
              <a:rPr lang="ko-KR" altLang="en-US" b="1" dirty="0"/>
              <a:t> 기반</a:t>
            </a:r>
            <a:r>
              <a:rPr lang="ko-KR" altLang="en-US" dirty="0"/>
              <a:t>으로 </a:t>
            </a:r>
            <a:r>
              <a:rPr lang="en-US" altLang="ko-KR" b="1" dirty="0"/>
              <a:t>IOT</a:t>
            </a:r>
            <a:r>
              <a:rPr lang="ko-KR" altLang="en-US" b="1" dirty="0"/>
              <a:t>시스템</a:t>
            </a:r>
            <a:r>
              <a:rPr lang="ko-KR" altLang="en-US" dirty="0"/>
              <a:t>을 </a:t>
            </a:r>
            <a:r>
              <a:rPr lang="ko-KR" altLang="en-US" b="1" dirty="0"/>
              <a:t>인공지능 기능과 함께</a:t>
            </a:r>
            <a:r>
              <a:rPr lang="ko-KR" altLang="en-US" dirty="0"/>
              <a:t> </a:t>
            </a:r>
            <a:r>
              <a:rPr lang="ko-KR" altLang="en-US" b="1" dirty="0"/>
              <a:t>편리한 서비스</a:t>
            </a:r>
            <a:r>
              <a:rPr lang="ko-KR" altLang="en-US" dirty="0"/>
              <a:t>를 할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18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스마트 디바이스에서 </a:t>
            </a:r>
            <a:r>
              <a:rPr lang="ko-KR" altLang="en-US" b="1" dirty="0"/>
              <a:t>앱 실행만 하면 </a:t>
            </a:r>
            <a:r>
              <a:rPr lang="ko-KR" altLang="en-US" dirty="0"/>
              <a:t>자동으로 일출 일몰시간이나 미세먼지 등을 </a:t>
            </a:r>
            <a:r>
              <a:rPr lang="en-US" altLang="ko-KR" b="1" dirty="0"/>
              <a:t>API </a:t>
            </a:r>
            <a:r>
              <a:rPr lang="ko-KR" altLang="en-US" b="1" dirty="0"/>
              <a:t>호출로 파악해서 인공지능으로 집 안 모듈 조절</a:t>
            </a:r>
            <a:endParaRPr lang="en-US" altLang="ko-KR" b="1" dirty="0"/>
          </a:p>
          <a:p>
            <a:r>
              <a:rPr lang="ko-KR" altLang="en-US" dirty="0"/>
              <a:t>해당 </a:t>
            </a:r>
            <a:r>
              <a:rPr lang="ko-KR" altLang="en-US" b="1" dirty="0"/>
              <a:t>앱을 통해 집 안 모듈을 조절</a:t>
            </a:r>
            <a:r>
              <a:rPr lang="ko-KR" altLang="en-US" dirty="0"/>
              <a:t> 할 수 있음</a:t>
            </a:r>
            <a:endParaRPr lang="en-US" altLang="ko-KR" dirty="0"/>
          </a:p>
          <a:p>
            <a:pPr lvl="1"/>
            <a:r>
              <a:rPr lang="ko-KR" altLang="en-US" b="1" dirty="0"/>
              <a:t>버튼조작</a:t>
            </a:r>
            <a:r>
              <a:rPr lang="ko-KR" altLang="en-US" dirty="0"/>
              <a:t>으로 가능하지만 사용자의 </a:t>
            </a:r>
            <a:r>
              <a:rPr lang="ko-KR" altLang="en-US" b="1" dirty="0"/>
              <a:t>음성명령 통해 인공지능</a:t>
            </a:r>
            <a:r>
              <a:rPr lang="ko-KR" altLang="en-US" dirty="0"/>
              <a:t>으로 어떤 명령 수행할지 파악하여 해당 명령 수행 가능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ko-KR" altLang="en-US" b="1" dirty="0"/>
              <a:t>앱을 통해 다양하고 편리한 기능 이용 가능</a:t>
            </a:r>
            <a:endParaRPr lang="en-US" altLang="ko-KR" b="1" dirty="0"/>
          </a:p>
          <a:p>
            <a:r>
              <a:rPr lang="ko-KR" altLang="en-US" dirty="0"/>
              <a:t>작품을 </a:t>
            </a:r>
            <a:r>
              <a:rPr lang="ko-KR" altLang="en-US" b="1" dirty="0"/>
              <a:t>미니어처 집에 설치</a:t>
            </a:r>
            <a:r>
              <a:rPr lang="ko-KR" altLang="en-US" dirty="0"/>
              <a:t>하여 </a:t>
            </a:r>
            <a:r>
              <a:rPr lang="ko-KR" altLang="en-US" b="1" dirty="0"/>
              <a:t>한눈에 시뮬레이션</a:t>
            </a:r>
            <a:r>
              <a:rPr lang="ko-KR" altLang="en-US" dirty="0"/>
              <a:t> 할 수 있도록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09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구현한 기능 및 문제해결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b="1" dirty="0"/>
              <a:t>와이파이</a:t>
            </a:r>
            <a:r>
              <a:rPr lang="ko-KR" altLang="en-US" dirty="0"/>
              <a:t>를 통해 </a:t>
            </a:r>
            <a:r>
              <a:rPr lang="en-US" altLang="ko-KR" b="1" dirty="0"/>
              <a:t>TCP</a:t>
            </a:r>
            <a:r>
              <a:rPr lang="ko-KR" altLang="en-US" b="1" dirty="0"/>
              <a:t>및 </a:t>
            </a:r>
            <a:r>
              <a:rPr lang="en-US" altLang="ko-KR" b="1" dirty="0"/>
              <a:t>IP</a:t>
            </a:r>
            <a:r>
              <a:rPr lang="ko-KR" altLang="en-US" b="1" dirty="0"/>
              <a:t>연결</a:t>
            </a:r>
            <a:r>
              <a:rPr lang="ko-KR" altLang="en-US" dirty="0"/>
              <a:t>해서 다음과 같은 </a:t>
            </a:r>
            <a:r>
              <a:rPr lang="en-US" altLang="ko-KR" b="1" dirty="0"/>
              <a:t>IOT</a:t>
            </a:r>
            <a:r>
              <a:rPr lang="ko-KR" altLang="en-US" b="1" dirty="0"/>
              <a:t>기능 구현</a:t>
            </a:r>
            <a:endParaRPr lang="en-US" altLang="ko-KR" b="1" dirty="0"/>
          </a:p>
          <a:p>
            <a:pPr lvl="1"/>
            <a:r>
              <a:rPr lang="ko-KR" altLang="en-US" dirty="0"/>
              <a:t>조명장치 켜거나 끄기</a:t>
            </a:r>
            <a:endParaRPr lang="en-US" altLang="ko-KR" dirty="0"/>
          </a:p>
          <a:p>
            <a:pPr lvl="1"/>
            <a:r>
              <a:rPr lang="ko-KR" altLang="en-US" dirty="0"/>
              <a:t>모터제어</a:t>
            </a:r>
            <a:endParaRPr lang="en-US" altLang="ko-KR" dirty="0"/>
          </a:p>
          <a:p>
            <a:pPr lvl="1"/>
            <a:r>
              <a:rPr lang="ko-KR" altLang="en-US" dirty="0"/>
              <a:t>현재 온 습도 측정해서 결과값 표시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b="1" dirty="0"/>
              <a:t>인공지능 기반 음성 명령어 인식으로 명령 수행</a:t>
            </a:r>
            <a:endParaRPr lang="en-US" altLang="ko-KR" b="1" dirty="0"/>
          </a:p>
          <a:p>
            <a:pPr lvl="1"/>
            <a:r>
              <a:rPr lang="ko-KR" altLang="en-US" b="1" dirty="0"/>
              <a:t>시퀀스</a:t>
            </a:r>
            <a:r>
              <a:rPr lang="en-US" altLang="ko-KR" b="1" dirty="0"/>
              <a:t>-</a:t>
            </a:r>
            <a:r>
              <a:rPr lang="ko-KR" altLang="en-US" b="1" dirty="0"/>
              <a:t>투</a:t>
            </a:r>
            <a:r>
              <a:rPr lang="en-US" altLang="ko-KR" b="1" dirty="0"/>
              <a:t>-</a:t>
            </a:r>
            <a:r>
              <a:rPr lang="ko-KR" altLang="en-US" b="1" dirty="0"/>
              <a:t>시퀀스로 </a:t>
            </a:r>
            <a:r>
              <a:rPr lang="ko-KR" altLang="en-US" b="1" dirty="0" err="1"/>
              <a:t>어텐션</a:t>
            </a:r>
            <a:r>
              <a:rPr lang="ko-KR" altLang="en-US" b="1" dirty="0"/>
              <a:t> 기법을 적용</a:t>
            </a:r>
            <a:r>
              <a:rPr lang="ko-KR" altLang="en-US" dirty="0"/>
              <a:t>시켜 명령어를 학습시켜서 작동하게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구글 </a:t>
            </a:r>
            <a:r>
              <a:rPr lang="en-US" altLang="ko-KR" b="1" dirty="0"/>
              <a:t>STT API</a:t>
            </a:r>
            <a:r>
              <a:rPr lang="ko-KR" altLang="en-US" dirty="0"/>
              <a:t>기능을 사용하여 음성인식을 할 수 있도록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19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구현한 기능 및 문제해결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b="1" dirty="0"/>
              <a:t>외부 카메라 실시간 영상</a:t>
            </a:r>
            <a:r>
              <a:rPr lang="ko-KR" altLang="en-US" dirty="0"/>
              <a:t>으로 스마트 디바이스 통해 </a:t>
            </a:r>
            <a:r>
              <a:rPr lang="ko-KR" altLang="en-US" b="1" dirty="0"/>
              <a:t>바깥 확인 가능</a:t>
            </a:r>
            <a:endParaRPr lang="en-US" altLang="ko-KR" b="1" dirty="0"/>
          </a:p>
          <a:p>
            <a:pPr lvl="1"/>
            <a:r>
              <a:rPr lang="ko-KR" altLang="en-US" b="1" dirty="0" err="1"/>
              <a:t>라즈베리파이의</a:t>
            </a:r>
            <a:r>
              <a:rPr lang="ko-KR" altLang="en-US" b="1" dirty="0"/>
              <a:t> 파이카메라</a:t>
            </a:r>
            <a:r>
              <a:rPr lang="en-US" altLang="ko-KR" b="1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모듈 이용</a:t>
            </a:r>
            <a:endParaRPr lang="en-US" altLang="ko-KR" dirty="0"/>
          </a:p>
          <a:p>
            <a:r>
              <a:rPr lang="en-US" altLang="ko-KR" dirty="0"/>
              <a:t>4) </a:t>
            </a:r>
            <a:r>
              <a:rPr lang="ko-KR" altLang="en-US" dirty="0"/>
              <a:t>앱 실행할 때 </a:t>
            </a:r>
            <a:r>
              <a:rPr lang="en-US" altLang="ko-KR" b="1" dirty="0"/>
              <a:t>API </a:t>
            </a:r>
            <a:r>
              <a:rPr lang="ko-KR" altLang="en-US" b="1" dirty="0"/>
              <a:t>이용</a:t>
            </a:r>
            <a:r>
              <a:rPr lang="ko-KR" altLang="en-US" dirty="0"/>
              <a:t>해서 일출 일몰</a:t>
            </a:r>
            <a:r>
              <a:rPr lang="en-US" altLang="ko-KR" dirty="0"/>
              <a:t>, </a:t>
            </a:r>
            <a:r>
              <a:rPr lang="ko-KR" altLang="en-US" dirty="0"/>
              <a:t>미세먼지 데이터 등을 불러냄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불러온 데이터 통해서 </a:t>
            </a:r>
            <a:r>
              <a:rPr lang="ko-KR" altLang="en-US" b="1" dirty="0"/>
              <a:t>상황에 맞게 자동으로 모듈 조절</a:t>
            </a:r>
            <a:r>
              <a:rPr lang="ko-KR" altLang="en-US" dirty="0"/>
              <a:t>하기 위해 사용</a:t>
            </a:r>
            <a:endParaRPr lang="en-US" altLang="ko-KR" dirty="0"/>
          </a:p>
          <a:p>
            <a:r>
              <a:rPr lang="en-US" altLang="ko-KR" dirty="0"/>
              <a:t>5) </a:t>
            </a:r>
            <a:r>
              <a:rPr lang="ko-KR" altLang="en-US" dirty="0"/>
              <a:t>어플을 처음 실행할 때 </a:t>
            </a:r>
            <a:r>
              <a:rPr lang="ko-KR" altLang="en-US" b="1" dirty="0"/>
              <a:t>지문인식기능을 추가</a:t>
            </a:r>
            <a:r>
              <a:rPr lang="ko-KR" altLang="en-US" dirty="0"/>
              <a:t>해서</a:t>
            </a:r>
            <a:r>
              <a:rPr lang="ko-KR" altLang="en-US" b="1" dirty="0"/>
              <a:t> </a:t>
            </a:r>
            <a:r>
              <a:rPr lang="ko-KR" altLang="en-US" dirty="0"/>
              <a:t>사용자가 맞는지 인식함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13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구현한 기능 및 문제해결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3E38F5-67EE-AE10-8D68-BC8FDC2B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85" y="1401156"/>
            <a:ext cx="8012793" cy="452717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435A92-F5DB-E705-22D9-4C6EF84E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4712"/>
            <a:ext cx="10515600" cy="53816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앱 제작할 때 흔히 쓰는 </a:t>
            </a:r>
            <a:r>
              <a:rPr lang="ko-KR" altLang="en-US" b="1" dirty="0"/>
              <a:t>스마트 디바이스 </a:t>
            </a:r>
            <a:r>
              <a:rPr lang="en-US" altLang="ko-KR" b="1" dirty="0"/>
              <a:t>UI</a:t>
            </a:r>
            <a:r>
              <a:rPr lang="ko-KR" altLang="en-US" b="1" dirty="0"/>
              <a:t>와 비슷</a:t>
            </a:r>
            <a:r>
              <a:rPr lang="ko-KR" altLang="en-US" dirty="0"/>
              <a:t>하게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97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중간 평가의 검토의견 및 개선한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첫 장에 어떤 프로젝트를 하고 있는지 명확히 표시해야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첫 장에 프로젝트 이름 작성함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프로젝트 및 발표 방향성 구체적 설정</a:t>
            </a:r>
            <a:endParaRPr lang="en-US" altLang="ko-KR" dirty="0"/>
          </a:p>
          <a:p>
            <a:pPr lvl="1"/>
            <a:r>
              <a:rPr lang="ko-KR" altLang="en-US" dirty="0" err="1"/>
              <a:t>라즈베리파이</a:t>
            </a:r>
            <a:r>
              <a:rPr lang="ko-KR" altLang="en-US" dirty="0"/>
              <a:t> 기반으로 </a:t>
            </a:r>
            <a:r>
              <a:rPr lang="en-US" altLang="ko-KR" dirty="0"/>
              <a:t>IOT</a:t>
            </a:r>
            <a:r>
              <a:rPr lang="ko-KR" altLang="en-US" dirty="0"/>
              <a:t>시스템을 인공지능 기능과 함께 편리한 서비스를 할 수 있도록 컨셉 잡음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3) IOT </a:t>
            </a:r>
            <a:r>
              <a:rPr lang="ko-KR" altLang="en-US" dirty="0"/>
              <a:t>인공지능 중에서 인공지능 기능이 잘 드러나지 않음</a:t>
            </a:r>
            <a:endParaRPr lang="en-US" altLang="ko-KR" dirty="0"/>
          </a:p>
          <a:p>
            <a:pPr lvl="1"/>
            <a:r>
              <a:rPr lang="ko-KR" altLang="en-US" dirty="0"/>
              <a:t>전에는 인공지능 번역기를 구현했지만 인공지능 기반 음성 명령 인식을 이용하도록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일출 일몰 등 여러 데이터를 가져와서 앱 실행 시 자동으로 상황에 맞게 모듈을 조절하도록 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8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C1EA2-948E-71B2-8D90-2028075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성능 테스트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43074-A455-4316-18C7-ADDEE028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버튼클릭으로 임베디드 시스템 조작할 때 약간의 딜레이가 있었지만 </a:t>
            </a:r>
            <a:r>
              <a:rPr lang="ko-KR" altLang="en-US" b="1" dirty="0"/>
              <a:t>잘 작동하는 편</a:t>
            </a:r>
            <a:r>
              <a:rPr lang="ko-KR" altLang="en-US" dirty="0"/>
              <a:t>이었음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인공지능 기반 음성인식 통한 명령하는 기능에서 </a:t>
            </a:r>
            <a:r>
              <a:rPr lang="ko-KR" altLang="en-US" b="1" dirty="0"/>
              <a:t>학습된 명령문 외 유사한 명령을 해도 잘 작동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외부 카메라 실시간 영상으로 스마트 디바이스에 출력되는 기능에서 화질 최적화를 아직 못해서 해상도가 매우 안 좋음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80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557</Words>
  <Application>Microsoft Office PowerPoint</Application>
  <PresentationFormat>와이드스크린</PresentationFormat>
  <Paragraphs>72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캡스톤 디자인1 최종 발표</vt:lpstr>
      <vt:lpstr>목차</vt:lpstr>
      <vt:lpstr>1. 프로젝트 개요</vt:lpstr>
      <vt:lpstr>1. 프로젝트 개요</vt:lpstr>
      <vt:lpstr>2. 구현한 기능 및 문제해결 방법</vt:lpstr>
      <vt:lpstr>2. 구현한 기능 및 문제해결 방법</vt:lpstr>
      <vt:lpstr>2. 구현한 기능 및 문제해결 방법</vt:lpstr>
      <vt:lpstr>3. 중간 평가의 검토의견 및 개선한 사항</vt:lpstr>
      <vt:lpstr>4. 성능 테스트 결과</vt:lpstr>
      <vt:lpstr>5. 프로젝트 수행 중 힘들었던 점 및 좋았던 점</vt:lpstr>
      <vt:lpstr>6. 팀원들의 역할</vt:lpstr>
      <vt:lpstr>6. 팀원들의 역할</vt:lpstr>
      <vt:lpstr>7. 시연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유</dc:creator>
  <cp:lastModifiedBy>상현 유</cp:lastModifiedBy>
  <cp:revision>4</cp:revision>
  <dcterms:created xsi:type="dcterms:W3CDTF">2024-06-08T10:16:12Z</dcterms:created>
  <dcterms:modified xsi:type="dcterms:W3CDTF">2024-06-09T00:55:43Z</dcterms:modified>
</cp:coreProperties>
</file>